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ABD"/>
    <a:srgbClr val="F7ABAE"/>
    <a:srgbClr val="D8CDE5"/>
    <a:srgbClr val="FBE2C1"/>
    <a:srgbClr val="CAE5BF"/>
    <a:srgbClr val="90BCDD"/>
    <a:srgbClr val="F3D587"/>
    <a:srgbClr val="CAE8E4"/>
    <a:srgbClr val="11B8C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D284D-FEC8-977E-A515-3482749DBAD0}"/>
              </a:ext>
            </a:extLst>
          </p:cNvPr>
          <p:cNvSpPr txBox="1"/>
          <p:nvPr/>
        </p:nvSpPr>
        <p:spPr>
          <a:xfrm>
            <a:off x="120759" y="171889"/>
            <a:ext cx="8956566" cy="5897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❶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기술을 넘어 사람을 생각했기 때문에</a:t>
            </a:r>
          </a:p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로봇은 최첨단 기술보다 노숙자들의 입장을 먼저 고려했다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큰 소리가 나는 스피커나 화면 대신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친근한 그림과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손글씨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안내문을 사용하여 노숙자들이 두려움 없이 음식을 받을 수 있도록 배려한 것이다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Calibri" panose="020F0502020204030204" pitchFamily="34" charset="0"/>
              </a:rPr>
              <a:t>❷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사회 문제 해결에 기여하기 때문에</a:t>
            </a:r>
          </a:p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단순히 기술을 보여주는 것이 아니라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노숙자 식량 지원이라는 실제 사회 문제를 해결하는 데 직접적으로 활용되었다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지역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푸드뱅크와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협력하여 실제로 노숙자들에게 식사를 전달하는 활동을 진행했다는 점도 주목받을 만하다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6B7B5-B6A0-4BC2-0706-F38DDF623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419FA2-8682-554E-2A99-D16786AA07A9}"/>
              </a:ext>
            </a:extLst>
          </p:cNvPr>
          <p:cNvSpPr txBox="1"/>
          <p:nvPr/>
        </p:nvSpPr>
        <p:spPr>
          <a:xfrm>
            <a:off x="120759" y="171889"/>
            <a:ext cx="8956566" cy="4358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altLang="ko-KR" sz="2600" b="1" kern="0" dirty="0">
                <a:solidFill>
                  <a:srgbClr val="FF0000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❸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고등학생이 만들었다는 점에서 누구나 할 수 있다는 희망을 주기 때문에</a:t>
            </a:r>
          </a:p>
          <a:p>
            <a:pPr latinLnBrk="1">
              <a:lnSpc>
                <a:spcPts val="3600"/>
              </a:lnSpc>
              <a:spcBef>
                <a:spcPts val="0"/>
              </a:spcBef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미국에서 공부 중인 고등학생이기는 하지만 같은 또래의 이산 군이 직접 설계하고 실행에 옮긴 프로젝트라는 점에서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기술의 복잡함보다 문제를 해결하려는 의지와 공감 능력이 더 중요하다는 메시지를 전달한다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또래 학생이 해냈다는 사실은 “나도 할 수 있겠다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.”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자신감과 도전 의식을 불러일으켜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학생들에게 사회 문제 해결에 직접 참여할 수 있다는 동기를 부여한다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705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249</TotalTime>
  <Words>142</Words>
  <Application>Microsoft Office PowerPoint</Application>
  <PresentationFormat>화면 슬라이드 쇼(4:3)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30</cp:revision>
  <dcterms:created xsi:type="dcterms:W3CDTF">2024-11-29T07:51:56Z</dcterms:created>
  <dcterms:modified xsi:type="dcterms:W3CDTF">2026-01-15T00:46:24Z</dcterms:modified>
</cp:coreProperties>
</file>